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owl with salmon cakes, salad, and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Book Stack"/>
          <p:cNvSpPr/>
          <p:nvPr/>
        </p:nvSpPr>
        <p:spPr>
          <a:xfrm>
            <a:off x="111411" y="10806283"/>
            <a:ext cx="2982217" cy="2702510"/>
          </a:xfrm>
          <a:custGeom>
            <a:avLst/>
            <a:gdLst/>
            <a:ahLst/>
            <a:cxnLst>
              <a:cxn ang="0">
                <a:pos x="wd2" y="hd2"/>
              </a:cxn>
              <a:cxn ang="5400000">
                <a:pos x="wd2" y="hd2"/>
              </a:cxn>
              <a:cxn ang="10800000">
                <a:pos x="wd2" y="hd2"/>
              </a:cxn>
              <a:cxn ang="16200000">
                <a:pos x="wd2" y="hd2"/>
              </a:cxn>
            </a:cxnLst>
            <a:rect l="0" t="0" r="r" b="b"/>
            <a:pathLst>
              <a:path w="21600" h="21600" extrusionOk="0">
                <a:moveTo>
                  <a:pt x="4969" y="0"/>
                </a:moveTo>
                <a:cubicBezTo>
                  <a:pt x="3275" y="0"/>
                  <a:pt x="1896" y="1522"/>
                  <a:pt x="1896" y="3392"/>
                </a:cubicBezTo>
                <a:cubicBezTo>
                  <a:pt x="1896" y="5262"/>
                  <a:pt x="3275" y="6783"/>
                  <a:pt x="4969" y="6783"/>
                </a:cubicBezTo>
                <a:lnTo>
                  <a:pt x="21600" y="6783"/>
                </a:lnTo>
                <a:lnTo>
                  <a:pt x="21600" y="5757"/>
                </a:lnTo>
                <a:lnTo>
                  <a:pt x="4969" y="5757"/>
                </a:lnTo>
                <a:cubicBezTo>
                  <a:pt x="3788" y="5757"/>
                  <a:pt x="2827" y="4696"/>
                  <a:pt x="2827" y="3392"/>
                </a:cubicBezTo>
                <a:cubicBezTo>
                  <a:pt x="2827" y="2087"/>
                  <a:pt x="3788" y="1026"/>
                  <a:pt x="4969" y="1026"/>
                </a:cubicBezTo>
                <a:lnTo>
                  <a:pt x="21600" y="1026"/>
                </a:lnTo>
                <a:lnTo>
                  <a:pt x="21600" y="0"/>
                </a:lnTo>
                <a:lnTo>
                  <a:pt x="4969" y="0"/>
                </a:lnTo>
                <a:close/>
                <a:moveTo>
                  <a:pt x="4969" y="1852"/>
                </a:moveTo>
                <a:lnTo>
                  <a:pt x="4969" y="2269"/>
                </a:lnTo>
                <a:lnTo>
                  <a:pt x="20792" y="2269"/>
                </a:lnTo>
                <a:cubicBezTo>
                  <a:pt x="20843" y="2123"/>
                  <a:pt x="20903" y="1984"/>
                  <a:pt x="20972" y="1852"/>
                </a:cubicBezTo>
                <a:lnTo>
                  <a:pt x="4969" y="1852"/>
                </a:lnTo>
                <a:close/>
                <a:moveTo>
                  <a:pt x="4969" y="3215"/>
                </a:moveTo>
                <a:lnTo>
                  <a:pt x="4969" y="3632"/>
                </a:lnTo>
                <a:lnTo>
                  <a:pt x="20613" y="3632"/>
                </a:lnTo>
                <a:cubicBezTo>
                  <a:pt x="20608" y="3553"/>
                  <a:pt x="20605" y="3472"/>
                  <a:pt x="20605" y="3392"/>
                </a:cubicBezTo>
                <a:cubicBezTo>
                  <a:pt x="20605" y="3332"/>
                  <a:pt x="20607" y="3273"/>
                  <a:pt x="20610" y="3215"/>
                </a:cubicBezTo>
                <a:lnTo>
                  <a:pt x="4969" y="3215"/>
                </a:lnTo>
                <a:close/>
                <a:moveTo>
                  <a:pt x="4969" y="4575"/>
                </a:moveTo>
                <a:lnTo>
                  <a:pt x="4969" y="4992"/>
                </a:lnTo>
                <a:lnTo>
                  <a:pt x="21006" y="4992"/>
                </a:lnTo>
                <a:cubicBezTo>
                  <a:pt x="20933" y="4861"/>
                  <a:pt x="20869" y="4722"/>
                  <a:pt x="20814" y="4575"/>
                </a:cubicBezTo>
                <a:lnTo>
                  <a:pt x="4969" y="4575"/>
                </a:lnTo>
                <a:close/>
                <a:moveTo>
                  <a:pt x="1447" y="7349"/>
                </a:moveTo>
                <a:cubicBezTo>
                  <a:pt x="649" y="7349"/>
                  <a:pt x="0" y="8067"/>
                  <a:pt x="0" y="8948"/>
                </a:cubicBezTo>
                <a:lnTo>
                  <a:pt x="0" y="12535"/>
                </a:lnTo>
                <a:cubicBezTo>
                  <a:pt x="0" y="13416"/>
                  <a:pt x="649" y="14132"/>
                  <a:pt x="1447" y="14132"/>
                </a:cubicBezTo>
                <a:lnTo>
                  <a:pt x="1849" y="14132"/>
                </a:lnTo>
                <a:cubicBezTo>
                  <a:pt x="2061" y="14132"/>
                  <a:pt x="2248" y="14009"/>
                  <a:pt x="2355" y="13825"/>
                </a:cubicBezTo>
                <a:lnTo>
                  <a:pt x="2537" y="13825"/>
                </a:lnTo>
                <a:cubicBezTo>
                  <a:pt x="2644" y="14009"/>
                  <a:pt x="2831" y="14132"/>
                  <a:pt x="3043" y="14132"/>
                </a:cubicBezTo>
                <a:lnTo>
                  <a:pt x="19539" y="14132"/>
                </a:lnTo>
                <a:lnTo>
                  <a:pt x="19539" y="13106"/>
                </a:lnTo>
                <a:lnTo>
                  <a:pt x="3279" y="13106"/>
                </a:lnTo>
                <a:cubicBezTo>
                  <a:pt x="3173" y="12922"/>
                  <a:pt x="2986" y="12799"/>
                  <a:pt x="2773" y="12799"/>
                </a:cubicBezTo>
                <a:lnTo>
                  <a:pt x="2119" y="12799"/>
                </a:lnTo>
                <a:cubicBezTo>
                  <a:pt x="1906" y="12799"/>
                  <a:pt x="1719" y="12922"/>
                  <a:pt x="1613" y="13106"/>
                </a:cubicBezTo>
                <a:lnTo>
                  <a:pt x="1447" y="13106"/>
                </a:lnTo>
                <a:cubicBezTo>
                  <a:pt x="1161" y="13106"/>
                  <a:pt x="929" y="12850"/>
                  <a:pt x="929" y="12535"/>
                </a:cubicBezTo>
                <a:lnTo>
                  <a:pt x="929" y="8948"/>
                </a:lnTo>
                <a:cubicBezTo>
                  <a:pt x="929" y="8632"/>
                  <a:pt x="1161" y="8375"/>
                  <a:pt x="1447" y="8375"/>
                </a:cubicBezTo>
                <a:lnTo>
                  <a:pt x="1618" y="8375"/>
                </a:lnTo>
                <a:cubicBezTo>
                  <a:pt x="1725" y="8554"/>
                  <a:pt x="1910" y="8672"/>
                  <a:pt x="2119" y="8672"/>
                </a:cubicBezTo>
                <a:lnTo>
                  <a:pt x="2773" y="8672"/>
                </a:lnTo>
                <a:cubicBezTo>
                  <a:pt x="2982" y="8672"/>
                  <a:pt x="3167" y="8554"/>
                  <a:pt x="3274" y="8375"/>
                </a:cubicBezTo>
                <a:lnTo>
                  <a:pt x="19539" y="8375"/>
                </a:lnTo>
                <a:lnTo>
                  <a:pt x="19539" y="7349"/>
                </a:lnTo>
                <a:lnTo>
                  <a:pt x="3043" y="7349"/>
                </a:lnTo>
                <a:cubicBezTo>
                  <a:pt x="2834" y="7349"/>
                  <a:pt x="2649" y="7467"/>
                  <a:pt x="2542" y="7647"/>
                </a:cubicBezTo>
                <a:lnTo>
                  <a:pt x="2350" y="7647"/>
                </a:lnTo>
                <a:cubicBezTo>
                  <a:pt x="2242" y="7467"/>
                  <a:pt x="2058" y="7349"/>
                  <a:pt x="1849" y="7349"/>
                </a:cubicBezTo>
                <a:lnTo>
                  <a:pt x="1447" y="7349"/>
                </a:lnTo>
                <a:close/>
                <a:moveTo>
                  <a:pt x="3264" y="9173"/>
                </a:moveTo>
                <a:lnTo>
                  <a:pt x="3264" y="9590"/>
                </a:lnTo>
                <a:lnTo>
                  <a:pt x="19087" y="9590"/>
                </a:lnTo>
                <a:cubicBezTo>
                  <a:pt x="19138" y="9444"/>
                  <a:pt x="19198" y="9305"/>
                  <a:pt x="19267" y="9173"/>
                </a:cubicBezTo>
                <a:lnTo>
                  <a:pt x="3264" y="9173"/>
                </a:lnTo>
                <a:close/>
                <a:moveTo>
                  <a:pt x="3264" y="10534"/>
                </a:moveTo>
                <a:lnTo>
                  <a:pt x="3264" y="10951"/>
                </a:lnTo>
                <a:lnTo>
                  <a:pt x="18908" y="10951"/>
                </a:lnTo>
                <a:cubicBezTo>
                  <a:pt x="18902" y="10872"/>
                  <a:pt x="18899" y="10791"/>
                  <a:pt x="18899" y="10711"/>
                </a:cubicBezTo>
                <a:cubicBezTo>
                  <a:pt x="18899" y="10651"/>
                  <a:pt x="18901" y="10593"/>
                  <a:pt x="18904" y="10534"/>
                </a:cubicBezTo>
                <a:lnTo>
                  <a:pt x="3264" y="10534"/>
                </a:lnTo>
                <a:close/>
                <a:moveTo>
                  <a:pt x="3264" y="11896"/>
                </a:moveTo>
                <a:lnTo>
                  <a:pt x="3264" y="12313"/>
                </a:lnTo>
                <a:lnTo>
                  <a:pt x="19301" y="12313"/>
                </a:lnTo>
                <a:cubicBezTo>
                  <a:pt x="19227" y="12182"/>
                  <a:pt x="19163" y="12043"/>
                  <a:pt x="19109" y="11896"/>
                </a:cubicBezTo>
                <a:lnTo>
                  <a:pt x="3264" y="11896"/>
                </a:lnTo>
                <a:close/>
                <a:moveTo>
                  <a:pt x="4969" y="14817"/>
                </a:moveTo>
                <a:cubicBezTo>
                  <a:pt x="3275" y="14817"/>
                  <a:pt x="1896" y="16339"/>
                  <a:pt x="1896" y="18208"/>
                </a:cubicBezTo>
                <a:cubicBezTo>
                  <a:pt x="1896" y="20078"/>
                  <a:pt x="3275" y="21600"/>
                  <a:pt x="4969" y="21600"/>
                </a:cubicBezTo>
                <a:lnTo>
                  <a:pt x="21600" y="21600"/>
                </a:lnTo>
                <a:lnTo>
                  <a:pt x="21600" y="20574"/>
                </a:lnTo>
                <a:lnTo>
                  <a:pt x="4969" y="20574"/>
                </a:lnTo>
                <a:cubicBezTo>
                  <a:pt x="3788" y="20574"/>
                  <a:pt x="2827" y="19513"/>
                  <a:pt x="2827" y="18208"/>
                </a:cubicBezTo>
                <a:cubicBezTo>
                  <a:pt x="2827" y="16904"/>
                  <a:pt x="3788" y="15843"/>
                  <a:pt x="4969" y="15843"/>
                </a:cubicBezTo>
                <a:lnTo>
                  <a:pt x="21600" y="15843"/>
                </a:lnTo>
                <a:lnTo>
                  <a:pt x="21600" y="14817"/>
                </a:lnTo>
                <a:lnTo>
                  <a:pt x="4969" y="14817"/>
                </a:lnTo>
                <a:close/>
                <a:moveTo>
                  <a:pt x="4969" y="16669"/>
                </a:moveTo>
                <a:lnTo>
                  <a:pt x="4969" y="17086"/>
                </a:lnTo>
                <a:lnTo>
                  <a:pt x="20792" y="17086"/>
                </a:lnTo>
                <a:cubicBezTo>
                  <a:pt x="20843" y="16940"/>
                  <a:pt x="20903" y="16800"/>
                  <a:pt x="20972" y="16669"/>
                </a:cubicBezTo>
                <a:lnTo>
                  <a:pt x="4969" y="16669"/>
                </a:lnTo>
                <a:close/>
                <a:moveTo>
                  <a:pt x="4969" y="18030"/>
                </a:moveTo>
                <a:lnTo>
                  <a:pt x="4969" y="18447"/>
                </a:lnTo>
                <a:lnTo>
                  <a:pt x="20613" y="18447"/>
                </a:lnTo>
                <a:cubicBezTo>
                  <a:pt x="20608" y="18368"/>
                  <a:pt x="20605" y="18289"/>
                  <a:pt x="20605" y="18208"/>
                </a:cubicBezTo>
                <a:cubicBezTo>
                  <a:pt x="20605" y="18149"/>
                  <a:pt x="20607" y="18089"/>
                  <a:pt x="20610" y="18030"/>
                </a:cubicBezTo>
                <a:lnTo>
                  <a:pt x="4969" y="18030"/>
                </a:lnTo>
                <a:close/>
                <a:moveTo>
                  <a:pt x="4969" y="19392"/>
                </a:moveTo>
                <a:lnTo>
                  <a:pt x="4969" y="19809"/>
                </a:lnTo>
                <a:lnTo>
                  <a:pt x="21006" y="19809"/>
                </a:lnTo>
                <a:cubicBezTo>
                  <a:pt x="20933" y="19678"/>
                  <a:pt x="20869" y="19539"/>
                  <a:pt x="20814" y="19392"/>
                </a:cubicBezTo>
                <a:lnTo>
                  <a:pt x="4969" y="19392"/>
                </a:lnTo>
                <a:close/>
              </a:path>
            </a:pathLst>
          </a:custGeom>
          <a:gradFill>
            <a:gsLst>
              <a:gs pos="0">
                <a:srgbClr val="E292FE"/>
              </a:gs>
              <a:gs pos="100000">
                <a:srgbClr val="982ABC"/>
              </a:gs>
            </a:gsLst>
            <a:lin ang="5400000"/>
          </a:gra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2" name="Quote Bubble"/>
          <p:cNvSpPr/>
          <p:nvPr/>
        </p:nvSpPr>
        <p:spPr>
          <a:xfrm>
            <a:off x="1790148" y="2928233"/>
            <a:ext cx="13739408" cy="4560633"/>
          </a:xfrm>
          <a:prstGeom prst="wedgeEllipseCallout">
            <a:avLst>
              <a:gd name="adj1" fmla="val -49585"/>
              <a:gd name="adj2" fmla="val 70000"/>
            </a:avLst>
          </a:prstGeom>
          <a:gradFill>
            <a:gsLst>
              <a:gs pos="0">
                <a:srgbClr val="E292FE"/>
              </a:gs>
              <a:gs pos="100000">
                <a:srgbClr val="A7C6FF"/>
              </a:gs>
            </a:gsLst>
            <a:lin ang="5400000"/>
          </a:gra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3" name="Field Journal!!!"/>
          <p:cNvSpPr txBox="1"/>
          <p:nvPr/>
        </p:nvSpPr>
        <p:spPr>
          <a:xfrm>
            <a:off x="3477282" y="4510446"/>
            <a:ext cx="10365148" cy="1118325"/>
          </a:xfrm>
          <a:prstGeom prst="rect">
            <a:avLst/>
          </a:prstGeom>
          <a:gradFill>
            <a:gsLst>
              <a:gs pos="0">
                <a:srgbClr val="EFCAFF"/>
              </a:gs>
              <a:gs pos="100000">
                <a:srgbClr val="B18CFE"/>
              </a:gs>
            </a:gsLst>
            <a:lin ang="5400000"/>
          </a:gradFill>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825500">
              <a:defRPr sz="6700">
                <a:solidFill>
                  <a:srgbClr val="FFFFFF"/>
                </a:solidFill>
                <a:latin typeface="Helvetica Neue Medium"/>
                <a:ea typeface="Helvetica Neue Medium"/>
                <a:cs typeface="Helvetica Neue Medium"/>
                <a:sym typeface="Helvetica Neue Medium"/>
              </a:defRPr>
            </a:lvl1pPr>
          </a:lstStyle>
          <a:p>
            <a:r>
              <a:t>Field Journal!!!</a:t>
            </a:r>
          </a:p>
        </p:txBody>
      </p:sp>
      <p:sp>
        <p:nvSpPr>
          <p:cNvPr id="154" name="Book Stack"/>
          <p:cNvSpPr/>
          <p:nvPr/>
        </p:nvSpPr>
        <p:spPr>
          <a:xfrm>
            <a:off x="3410381" y="11684952"/>
            <a:ext cx="2016054" cy="1826966"/>
          </a:xfrm>
          <a:custGeom>
            <a:avLst/>
            <a:gdLst/>
            <a:ahLst/>
            <a:cxnLst>
              <a:cxn ang="0">
                <a:pos x="wd2" y="hd2"/>
              </a:cxn>
              <a:cxn ang="5400000">
                <a:pos x="wd2" y="hd2"/>
              </a:cxn>
              <a:cxn ang="10800000">
                <a:pos x="wd2" y="hd2"/>
              </a:cxn>
              <a:cxn ang="16200000">
                <a:pos x="wd2" y="hd2"/>
              </a:cxn>
            </a:cxnLst>
            <a:rect l="0" t="0" r="r" b="b"/>
            <a:pathLst>
              <a:path w="21600" h="21600" extrusionOk="0">
                <a:moveTo>
                  <a:pt x="4969" y="0"/>
                </a:moveTo>
                <a:cubicBezTo>
                  <a:pt x="3275" y="0"/>
                  <a:pt x="1896" y="1522"/>
                  <a:pt x="1896" y="3392"/>
                </a:cubicBezTo>
                <a:cubicBezTo>
                  <a:pt x="1896" y="5262"/>
                  <a:pt x="3275" y="6783"/>
                  <a:pt x="4969" y="6783"/>
                </a:cubicBezTo>
                <a:lnTo>
                  <a:pt x="21600" y="6783"/>
                </a:lnTo>
                <a:lnTo>
                  <a:pt x="21600" y="5757"/>
                </a:lnTo>
                <a:lnTo>
                  <a:pt x="4969" y="5757"/>
                </a:lnTo>
                <a:cubicBezTo>
                  <a:pt x="3788" y="5757"/>
                  <a:pt x="2827" y="4696"/>
                  <a:pt x="2827" y="3392"/>
                </a:cubicBezTo>
                <a:cubicBezTo>
                  <a:pt x="2827" y="2087"/>
                  <a:pt x="3788" y="1026"/>
                  <a:pt x="4969" y="1026"/>
                </a:cubicBezTo>
                <a:lnTo>
                  <a:pt x="21600" y="1026"/>
                </a:lnTo>
                <a:lnTo>
                  <a:pt x="21600" y="0"/>
                </a:lnTo>
                <a:lnTo>
                  <a:pt x="4969" y="0"/>
                </a:lnTo>
                <a:close/>
                <a:moveTo>
                  <a:pt x="4969" y="1852"/>
                </a:moveTo>
                <a:lnTo>
                  <a:pt x="4969" y="2269"/>
                </a:lnTo>
                <a:lnTo>
                  <a:pt x="20792" y="2269"/>
                </a:lnTo>
                <a:cubicBezTo>
                  <a:pt x="20843" y="2123"/>
                  <a:pt x="20903" y="1984"/>
                  <a:pt x="20972" y="1852"/>
                </a:cubicBezTo>
                <a:lnTo>
                  <a:pt x="4969" y="1852"/>
                </a:lnTo>
                <a:close/>
                <a:moveTo>
                  <a:pt x="4969" y="3215"/>
                </a:moveTo>
                <a:lnTo>
                  <a:pt x="4969" y="3632"/>
                </a:lnTo>
                <a:lnTo>
                  <a:pt x="20613" y="3632"/>
                </a:lnTo>
                <a:cubicBezTo>
                  <a:pt x="20608" y="3553"/>
                  <a:pt x="20605" y="3472"/>
                  <a:pt x="20605" y="3392"/>
                </a:cubicBezTo>
                <a:cubicBezTo>
                  <a:pt x="20605" y="3332"/>
                  <a:pt x="20607" y="3273"/>
                  <a:pt x="20610" y="3215"/>
                </a:cubicBezTo>
                <a:lnTo>
                  <a:pt x="4969" y="3215"/>
                </a:lnTo>
                <a:close/>
                <a:moveTo>
                  <a:pt x="4969" y="4575"/>
                </a:moveTo>
                <a:lnTo>
                  <a:pt x="4969" y="4992"/>
                </a:lnTo>
                <a:lnTo>
                  <a:pt x="21006" y="4992"/>
                </a:lnTo>
                <a:cubicBezTo>
                  <a:pt x="20933" y="4861"/>
                  <a:pt x="20869" y="4722"/>
                  <a:pt x="20814" y="4575"/>
                </a:cubicBezTo>
                <a:lnTo>
                  <a:pt x="4969" y="4575"/>
                </a:lnTo>
                <a:close/>
                <a:moveTo>
                  <a:pt x="1447" y="7349"/>
                </a:moveTo>
                <a:cubicBezTo>
                  <a:pt x="649" y="7349"/>
                  <a:pt x="0" y="8067"/>
                  <a:pt x="0" y="8948"/>
                </a:cubicBezTo>
                <a:lnTo>
                  <a:pt x="0" y="12535"/>
                </a:lnTo>
                <a:cubicBezTo>
                  <a:pt x="0" y="13416"/>
                  <a:pt x="649" y="14132"/>
                  <a:pt x="1447" y="14132"/>
                </a:cubicBezTo>
                <a:lnTo>
                  <a:pt x="1849" y="14132"/>
                </a:lnTo>
                <a:cubicBezTo>
                  <a:pt x="2061" y="14132"/>
                  <a:pt x="2248" y="14009"/>
                  <a:pt x="2355" y="13825"/>
                </a:cubicBezTo>
                <a:lnTo>
                  <a:pt x="2537" y="13825"/>
                </a:lnTo>
                <a:cubicBezTo>
                  <a:pt x="2644" y="14009"/>
                  <a:pt x="2831" y="14132"/>
                  <a:pt x="3043" y="14132"/>
                </a:cubicBezTo>
                <a:lnTo>
                  <a:pt x="19539" y="14132"/>
                </a:lnTo>
                <a:lnTo>
                  <a:pt x="19539" y="13106"/>
                </a:lnTo>
                <a:lnTo>
                  <a:pt x="3279" y="13106"/>
                </a:lnTo>
                <a:cubicBezTo>
                  <a:pt x="3173" y="12922"/>
                  <a:pt x="2986" y="12799"/>
                  <a:pt x="2773" y="12799"/>
                </a:cubicBezTo>
                <a:lnTo>
                  <a:pt x="2119" y="12799"/>
                </a:lnTo>
                <a:cubicBezTo>
                  <a:pt x="1906" y="12799"/>
                  <a:pt x="1719" y="12922"/>
                  <a:pt x="1613" y="13106"/>
                </a:cubicBezTo>
                <a:lnTo>
                  <a:pt x="1447" y="13106"/>
                </a:lnTo>
                <a:cubicBezTo>
                  <a:pt x="1161" y="13106"/>
                  <a:pt x="929" y="12850"/>
                  <a:pt x="929" y="12535"/>
                </a:cubicBezTo>
                <a:lnTo>
                  <a:pt x="929" y="8948"/>
                </a:lnTo>
                <a:cubicBezTo>
                  <a:pt x="929" y="8632"/>
                  <a:pt x="1161" y="8375"/>
                  <a:pt x="1447" y="8375"/>
                </a:cubicBezTo>
                <a:lnTo>
                  <a:pt x="1618" y="8375"/>
                </a:lnTo>
                <a:cubicBezTo>
                  <a:pt x="1725" y="8554"/>
                  <a:pt x="1910" y="8672"/>
                  <a:pt x="2119" y="8672"/>
                </a:cubicBezTo>
                <a:lnTo>
                  <a:pt x="2773" y="8672"/>
                </a:lnTo>
                <a:cubicBezTo>
                  <a:pt x="2982" y="8672"/>
                  <a:pt x="3167" y="8554"/>
                  <a:pt x="3274" y="8375"/>
                </a:cubicBezTo>
                <a:lnTo>
                  <a:pt x="19539" y="8375"/>
                </a:lnTo>
                <a:lnTo>
                  <a:pt x="19539" y="7349"/>
                </a:lnTo>
                <a:lnTo>
                  <a:pt x="3043" y="7349"/>
                </a:lnTo>
                <a:cubicBezTo>
                  <a:pt x="2834" y="7349"/>
                  <a:pt x="2649" y="7467"/>
                  <a:pt x="2542" y="7647"/>
                </a:cubicBezTo>
                <a:lnTo>
                  <a:pt x="2350" y="7647"/>
                </a:lnTo>
                <a:cubicBezTo>
                  <a:pt x="2242" y="7467"/>
                  <a:pt x="2058" y="7349"/>
                  <a:pt x="1849" y="7349"/>
                </a:cubicBezTo>
                <a:lnTo>
                  <a:pt x="1447" y="7349"/>
                </a:lnTo>
                <a:close/>
                <a:moveTo>
                  <a:pt x="3264" y="9173"/>
                </a:moveTo>
                <a:lnTo>
                  <a:pt x="3264" y="9590"/>
                </a:lnTo>
                <a:lnTo>
                  <a:pt x="19087" y="9590"/>
                </a:lnTo>
                <a:cubicBezTo>
                  <a:pt x="19138" y="9444"/>
                  <a:pt x="19198" y="9305"/>
                  <a:pt x="19267" y="9173"/>
                </a:cubicBezTo>
                <a:lnTo>
                  <a:pt x="3264" y="9173"/>
                </a:lnTo>
                <a:close/>
                <a:moveTo>
                  <a:pt x="3264" y="10534"/>
                </a:moveTo>
                <a:lnTo>
                  <a:pt x="3264" y="10951"/>
                </a:lnTo>
                <a:lnTo>
                  <a:pt x="18908" y="10951"/>
                </a:lnTo>
                <a:cubicBezTo>
                  <a:pt x="18902" y="10872"/>
                  <a:pt x="18899" y="10791"/>
                  <a:pt x="18899" y="10711"/>
                </a:cubicBezTo>
                <a:cubicBezTo>
                  <a:pt x="18899" y="10651"/>
                  <a:pt x="18901" y="10593"/>
                  <a:pt x="18904" y="10534"/>
                </a:cubicBezTo>
                <a:lnTo>
                  <a:pt x="3264" y="10534"/>
                </a:lnTo>
                <a:close/>
                <a:moveTo>
                  <a:pt x="3264" y="11896"/>
                </a:moveTo>
                <a:lnTo>
                  <a:pt x="3264" y="12313"/>
                </a:lnTo>
                <a:lnTo>
                  <a:pt x="19301" y="12313"/>
                </a:lnTo>
                <a:cubicBezTo>
                  <a:pt x="19227" y="12182"/>
                  <a:pt x="19163" y="12043"/>
                  <a:pt x="19109" y="11896"/>
                </a:cubicBezTo>
                <a:lnTo>
                  <a:pt x="3264" y="11896"/>
                </a:lnTo>
                <a:close/>
                <a:moveTo>
                  <a:pt x="4969" y="14817"/>
                </a:moveTo>
                <a:cubicBezTo>
                  <a:pt x="3275" y="14817"/>
                  <a:pt x="1896" y="16339"/>
                  <a:pt x="1896" y="18208"/>
                </a:cubicBezTo>
                <a:cubicBezTo>
                  <a:pt x="1896" y="20078"/>
                  <a:pt x="3275" y="21600"/>
                  <a:pt x="4969" y="21600"/>
                </a:cubicBezTo>
                <a:lnTo>
                  <a:pt x="21600" y="21600"/>
                </a:lnTo>
                <a:lnTo>
                  <a:pt x="21600" y="20574"/>
                </a:lnTo>
                <a:lnTo>
                  <a:pt x="4969" y="20574"/>
                </a:lnTo>
                <a:cubicBezTo>
                  <a:pt x="3788" y="20574"/>
                  <a:pt x="2827" y="19513"/>
                  <a:pt x="2827" y="18208"/>
                </a:cubicBezTo>
                <a:cubicBezTo>
                  <a:pt x="2827" y="16904"/>
                  <a:pt x="3788" y="15843"/>
                  <a:pt x="4969" y="15843"/>
                </a:cubicBezTo>
                <a:lnTo>
                  <a:pt x="21600" y="15843"/>
                </a:lnTo>
                <a:lnTo>
                  <a:pt x="21600" y="14817"/>
                </a:lnTo>
                <a:lnTo>
                  <a:pt x="4969" y="14817"/>
                </a:lnTo>
                <a:close/>
                <a:moveTo>
                  <a:pt x="4969" y="16669"/>
                </a:moveTo>
                <a:lnTo>
                  <a:pt x="4969" y="17086"/>
                </a:lnTo>
                <a:lnTo>
                  <a:pt x="20792" y="17086"/>
                </a:lnTo>
                <a:cubicBezTo>
                  <a:pt x="20843" y="16940"/>
                  <a:pt x="20903" y="16800"/>
                  <a:pt x="20972" y="16669"/>
                </a:cubicBezTo>
                <a:lnTo>
                  <a:pt x="4969" y="16669"/>
                </a:lnTo>
                <a:close/>
                <a:moveTo>
                  <a:pt x="4969" y="18030"/>
                </a:moveTo>
                <a:lnTo>
                  <a:pt x="4969" y="18447"/>
                </a:lnTo>
                <a:lnTo>
                  <a:pt x="20613" y="18447"/>
                </a:lnTo>
                <a:cubicBezTo>
                  <a:pt x="20608" y="18368"/>
                  <a:pt x="20605" y="18289"/>
                  <a:pt x="20605" y="18208"/>
                </a:cubicBezTo>
                <a:cubicBezTo>
                  <a:pt x="20605" y="18149"/>
                  <a:pt x="20607" y="18089"/>
                  <a:pt x="20610" y="18030"/>
                </a:cubicBezTo>
                <a:lnTo>
                  <a:pt x="4969" y="18030"/>
                </a:lnTo>
                <a:close/>
                <a:moveTo>
                  <a:pt x="4969" y="19392"/>
                </a:moveTo>
                <a:lnTo>
                  <a:pt x="4969" y="19809"/>
                </a:lnTo>
                <a:lnTo>
                  <a:pt x="21006" y="19809"/>
                </a:lnTo>
                <a:cubicBezTo>
                  <a:pt x="20933" y="19678"/>
                  <a:pt x="20869" y="19539"/>
                  <a:pt x="20814" y="19392"/>
                </a:cubicBezTo>
                <a:lnTo>
                  <a:pt x="4969" y="19392"/>
                </a:lnTo>
                <a:close/>
              </a:path>
            </a:pathLst>
          </a:custGeom>
          <a:gradFill>
            <a:gsLst>
              <a:gs pos="0">
                <a:srgbClr val="E292FE"/>
              </a:gs>
              <a:gs pos="100000">
                <a:srgbClr val="982ABC"/>
              </a:gs>
            </a:gsLst>
            <a:lin ang="5400000"/>
          </a:gra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5" name="Book Stack"/>
          <p:cNvSpPr/>
          <p:nvPr/>
        </p:nvSpPr>
        <p:spPr>
          <a:xfrm>
            <a:off x="19987116" y="9724321"/>
            <a:ext cx="4246811" cy="3848496"/>
          </a:xfrm>
          <a:custGeom>
            <a:avLst/>
            <a:gdLst/>
            <a:ahLst/>
            <a:cxnLst>
              <a:cxn ang="0">
                <a:pos x="wd2" y="hd2"/>
              </a:cxn>
              <a:cxn ang="5400000">
                <a:pos x="wd2" y="hd2"/>
              </a:cxn>
              <a:cxn ang="10800000">
                <a:pos x="wd2" y="hd2"/>
              </a:cxn>
              <a:cxn ang="16200000">
                <a:pos x="wd2" y="hd2"/>
              </a:cxn>
            </a:cxnLst>
            <a:rect l="0" t="0" r="r" b="b"/>
            <a:pathLst>
              <a:path w="21600" h="21600" extrusionOk="0">
                <a:moveTo>
                  <a:pt x="4969" y="0"/>
                </a:moveTo>
                <a:cubicBezTo>
                  <a:pt x="3275" y="0"/>
                  <a:pt x="1896" y="1522"/>
                  <a:pt x="1896" y="3392"/>
                </a:cubicBezTo>
                <a:cubicBezTo>
                  <a:pt x="1896" y="5262"/>
                  <a:pt x="3275" y="6783"/>
                  <a:pt x="4969" y="6783"/>
                </a:cubicBezTo>
                <a:lnTo>
                  <a:pt x="21600" y="6783"/>
                </a:lnTo>
                <a:lnTo>
                  <a:pt x="21600" y="5757"/>
                </a:lnTo>
                <a:lnTo>
                  <a:pt x="4969" y="5757"/>
                </a:lnTo>
                <a:cubicBezTo>
                  <a:pt x="3788" y="5757"/>
                  <a:pt x="2827" y="4696"/>
                  <a:pt x="2827" y="3392"/>
                </a:cubicBezTo>
                <a:cubicBezTo>
                  <a:pt x="2827" y="2087"/>
                  <a:pt x="3788" y="1026"/>
                  <a:pt x="4969" y="1026"/>
                </a:cubicBezTo>
                <a:lnTo>
                  <a:pt x="21600" y="1026"/>
                </a:lnTo>
                <a:lnTo>
                  <a:pt x="21600" y="0"/>
                </a:lnTo>
                <a:lnTo>
                  <a:pt x="4969" y="0"/>
                </a:lnTo>
                <a:close/>
                <a:moveTo>
                  <a:pt x="4969" y="1852"/>
                </a:moveTo>
                <a:lnTo>
                  <a:pt x="4969" y="2269"/>
                </a:lnTo>
                <a:lnTo>
                  <a:pt x="20792" y="2269"/>
                </a:lnTo>
                <a:cubicBezTo>
                  <a:pt x="20843" y="2123"/>
                  <a:pt x="20903" y="1984"/>
                  <a:pt x="20972" y="1852"/>
                </a:cubicBezTo>
                <a:lnTo>
                  <a:pt x="4969" y="1852"/>
                </a:lnTo>
                <a:close/>
                <a:moveTo>
                  <a:pt x="4969" y="3215"/>
                </a:moveTo>
                <a:lnTo>
                  <a:pt x="4969" y="3632"/>
                </a:lnTo>
                <a:lnTo>
                  <a:pt x="20613" y="3632"/>
                </a:lnTo>
                <a:cubicBezTo>
                  <a:pt x="20608" y="3553"/>
                  <a:pt x="20605" y="3472"/>
                  <a:pt x="20605" y="3392"/>
                </a:cubicBezTo>
                <a:cubicBezTo>
                  <a:pt x="20605" y="3332"/>
                  <a:pt x="20607" y="3273"/>
                  <a:pt x="20610" y="3215"/>
                </a:cubicBezTo>
                <a:lnTo>
                  <a:pt x="4969" y="3215"/>
                </a:lnTo>
                <a:close/>
                <a:moveTo>
                  <a:pt x="4969" y="4575"/>
                </a:moveTo>
                <a:lnTo>
                  <a:pt x="4969" y="4992"/>
                </a:lnTo>
                <a:lnTo>
                  <a:pt x="21006" y="4992"/>
                </a:lnTo>
                <a:cubicBezTo>
                  <a:pt x="20933" y="4861"/>
                  <a:pt x="20869" y="4722"/>
                  <a:pt x="20814" y="4575"/>
                </a:cubicBezTo>
                <a:lnTo>
                  <a:pt x="4969" y="4575"/>
                </a:lnTo>
                <a:close/>
                <a:moveTo>
                  <a:pt x="1447" y="7349"/>
                </a:moveTo>
                <a:cubicBezTo>
                  <a:pt x="649" y="7349"/>
                  <a:pt x="0" y="8067"/>
                  <a:pt x="0" y="8948"/>
                </a:cubicBezTo>
                <a:lnTo>
                  <a:pt x="0" y="12535"/>
                </a:lnTo>
                <a:cubicBezTo>
                  <a:pt x="0" y="13416"/>
                  <a:pt x="649" y="14132"/>
                  <a:pt x="1447" y="14132"/>
                </a:cubicBezTo>
                <a:lnTo>
                  <a:pt x="1849" y="14132"/>
                </a:lnTo>
                <a:cubicBezTo>
                  <a:pt x="2061" y="14132"/>
                  <a:pt x="2248" y="14009"/>
                  <a:pt x="2355" y="13825"/>
                </a:cubicBezTo>
                <a:lnTo>
                  <a:pt x="2537" y="13825"/>
                </a:lnTo>
                <a:cubicBezTo>
                  <a:pt x="2644" y="14009"/>
                  <a:pt x="2831" y="14132"/>
                  <a:pt x="3043" y="14132"/>
                </a:cubicBezTo>
                <a:lnTo>
                  <a:pt x="19539" y="14132"/>
                </a:lnTo>
                <a:lnTo>
                  <a:pt x="19539" y="13106"/>
                </a:lnTo>
                <a:lnTo>
                  <a:pt x="3279" y="13106"/>
                </a:lnTo>
                <a:cubicBezTo>
                  <a:pt x="3173" y="12922"/>
                  <a:pt x="2986" y="12799"/>
                  <a:pt x="2773" y="12799"/>
                </a:cubicBezTo>
                <a:lnTo>
                  <a:pt x="2119" y="12799"/>
                </a:lnTo>
                <a:cubicBezTo>
                  <a:pt x="1906" y="12799"/>
                  <a:pt x="1719" y="12922"/>
                  <a:pt x="1613" y="13106"/>
                </a:cubicBezTo>
                <a:lnTo>
                  <a:pt x="1447" y="13106"/>
                </a:lnTo>
                <a:cubicBezTo>
                  <a:pt x="1161" y="13106"/>
                  <a:pt x="929" y="12850"/>
                  <a:pt x="929" y="12535"/>
                </a:cubicBezTo>
                <a:lnTo>
                  <a:pt x="929" y="8948"/>
                </a:lnTo>
                <a:cubicBezTo>
                  <a:pt x="929" y="8632"/>
                  <a:pt x="1161" y="8375"/>
                  <a:pt x="1447" y="8375"/>
                </a:cubicBezTo>
                <a:lnTo>
                  <a:pt x="1618" y="8375"/>
                </a:lnTo>
                <a:cubicBezTo>
                  <a:pt x="1725" y="8554"/>
                  <a:pt x="1910" y="8672"/>
                  <a:pt x="2119" y="8672"/>
                </a:cubicBezTo>
                <a:lnTo>
                  <a:pt x="2773" y="8672"/>
                </a:lnTo>
                <a:cubicBezTo>
                  <a:pt x="2982" y="8672"/>
                  <a:pt x="3167" y="8554"/>
                  <a:pt x="3274" y="8375"/>
                </a:cubicBezTo>
                <a:lnTo>
                  <a:pt x="19539" y="8375"/>
                </a:lnTo>
                <a:lnTo>
                  <a:pt x="19539" y="7349"/>
                </a:lnTo>
                <a:lnTo>
                  <a:pt x="3043" y="7349"/>
                </a:lnTo>
                <a:cubicBezTo>
                  <a:pt x="2834" y="7349"/>
                  <a:pt x="2649" y="7467"/>
                  <a:pt x="2542" y="7647"/>
                </a:cubicBezTo>
                <a:lnTo>
                  <a:pt x="2350" y="7647"/>
                </a:lnTo>
                <a:cubicBezTo>
                  <a:pt x="2242" y="7467"/>
                  <a:pt x="2058" y="7349"/>
                  <a:pt x="1849" y="7349"/>
                </a:cubicBezTo>
                <a:lnTo>
                  <a:pt x="1447" y="7349"/>
                </a:lnTo>
                <a:close/>
                <a:moveTo>
                  <a:pt x="3264" y="9173"/>
                </a:moveTo>
                <a:lnTo>
                  <a:pt x="3264" y="9590"/>
                </a:lnTo>
                <a:lnTo>
                  <a:pt x="19087" y="9590"/>
                </a:lnTo>
                <a:cubicBezTo>
                  <a:pt x="19138" y="9444"/>
                  <a:pt x="19198" y="9305"/>
                  <a:pt x="19267" y="9173"/>
                </a:cubicBezTo>
                <a:lnTo>
                  <a:pt x="3264" y="9173"/>
                </a:lnTo>
                <a:close/>
                <a:moveTo>
                  <a:pt x="3264" y="10534"/>
                </a:moveTo>
                <a:lnTo>
                  <a:pt x="3264" y="10951"/>
                </a:lnTo>
                <a:lnTo>
                  <a:pt x="18908" y="10951"/>
                </a:lnTo>
                <a:cubicBezTo>
                  <a:pt x="18902" y="10872"/>
                  <a:pt x="18899" y="10791"/>
                  <a:pt x="18899" y="10711"/>
                </a:cubicBezTo>
                <a:cubicBezTo>
                  <a:pt x="18899" y="10651"/>
                  <a:pt x="18901" y="10593"/>
                  <a:pt x="18904" y="10534"/>
                </a:cubicBezTo>
                <a:lnTo>
                  <a:pt x="3264" y="10534"/>
                </a:lnTo>
                <a:close/>
                <a:moveTo>
                  <a:pt x="3264" y="11896"/>
                </a:moveTo>
                <a:lnTo>
                  <a:pt x="3264" y="12313"/>
                </a:lnTo>
                <a:lnTo>
                  <a:pt x="19301" y="12313"/>
                </a:lnTo>
                <a:cubicBezTo>
                  <a:pt x="19227" y="12182"/>
                  <a:pt x="19163" y="12043"/>
                  <a:pt x="19109" y="11896"/>
                </a:cubicBezTo>
                <a:lnTo>
                  <a:pt x="3264" y="11896"/>
                </a:lnTo>
                <a:close/>
                <a:moveTo>
                  <a:pt x="4969" y="14817"/>
                </a:moveTo>
                <a:cubicBezTo>
                  <a:pt x="3275" y="14817"/>
                  <a:pt x="1896" y="16339"/>
                  <a:pt x="1896" y="18208"/>
                </a:cubicBezTo>
                <a:cubicBezTo>
                  <a:pt x="1896" y="20078"/>
                  <a:pt x="3275" y="21600"/>
                  <a:pt x="4969" y="21600"/>
                </a:cubicBezTo>
                <a:lnTo>
                  <a:pt x="21600" y="21600"/>
                </a:lnTo>
                <a:lnTo>
                  <a:pt x="21600" y="20574"/>
                </a:lnTo>
                <a:lnTo>
                  <a:pt x="4969" y="20574"/>
                </a:lnTo>
                <a:cubicBezTo>
                  <a:pt x="3788" y="20574"/>
                  <a:pt x="2827" y="19513"/>
                  <a:pt x="2827" y="18208"/>
                </a:cubicBezTo>
                <a:cubicBezTo>
                  <a:pt x="2827" y="16904"/>
                  <a:pt x="3788" y="15843"/>
                  <a:pt x="4969" y="15843"/>
                </a:cubicBezTo>
                <a:lnTo>
                  <a:pt x="21600" y="15843"/>
                </a:lnTo>
                <a:lnTo>
                  <a:pt x="21600" y="14817"/>
                </a:lnTo>
                <a:lnTo>
                  <a:pt x="4969" y="14817"/>
                </a:lnTo>
                <a:close/>
                <a:moveTo>
                  <a:pt x="4969" y="16669"/>
                </a:moveTo>
                <a:lnTo>
                  <a:pt x="4969" y="17086"/>
                </a:lnTo>
                <a:lnTo>
                  <a:pt x="20792" y="17086"/>
                </a:lnTo>
                <a:cubicBezTo>
                  <a:pt x="20843" y="16940"/>
                  <a:pt x="20903" y="16800"/>
                  <a:pt x="20972" y="16669"/>
                </a:cubicBezTo>
                <a:lnTo>
                  <a:pt x="4969" y="16669"/>
                </a:lnTo>
                <a:close/>
                <a:moveTo>
                  <a:pt x="4969" y="18030"/>
                </a:moveTo>
                <a:lnTo>
                  <a:pt x="4969" y="18447"/>
                </a:lnTo>
                <a:lnTo>
                  <a:pt x="20613" y="18447"/>
                </a:lnTo>
                <a:cubicBezTo>
                  <a:pt x="20608" y="18368"/>
                  <a:pt x="20605" y="18289"/>
                  <a:pt x="20605" y="18208"/>
                </a:cubicBezTo>
                <a:cubicBezTo>
                  <a:pt x="20605" y="18149"/>
                  <a:pt x="20607" y="18089"/>
                  <a:pt x="20610" y="18030"/>
                </a:cubicBezTo>
                <a:lnTo>
                  <a:pt x="4969" y="18030"/>
                </a:lnTo>
                <a:close/>
                <a:moveTo>
                  <a:pt x="4969" y="19392"/>
                </a:moveTo>
                <a:lnTo>
                  <a:pt x="4969" y="19809"/>
                </a:lnTo>
                <a:lnTo>
                  <a:pt x="21006" y="19809"/>
                </a:lnTo>
                <a:cubicBezTo>
                  <a:pt x="20933" y="19678"/>
                  <a:pt x="20869" y="19539"/>
                  <a:pt x="20814" y="19392"/>
                </a:cubicBezTo>
                <a:lnTo>
                  <a:pt x="4969" y="19392"/>
                </a:lnTo>
                <a:close/>
              </a:path>
            </a:pathLst>
          </a:custGeom>
          <a:gradFill>
            <a:gsLst>
              <a:gs pos="0">
                <a:srgbClr val="E292FE"/>
              </a:gs>
              <a:gs pos="100000">
                <a:srgbClr val="982ABC"/>
              </a:gs>
            </a:gsLst>
            <a:lin ang="5400000"/>
          </a:gra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56" name="By Maddie"/>
          <p:cNvSpPr txBox="1"/>
          <p:nvPr/>
        </p:nvSpPr>
        <p:spPr>
          <a:xfrm>
            <a:off x="3371347" y="9273659"/>
            <a:ext cx="3025522" cy="7713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a:lvl1pPr>
          </a:lstStyle>
          <a:p>
            <a:r>
              <a:t>By Maddie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DD8B"/>
            </a:gs>
            <a:gs pos="100000">
              <a:srgbClr val="93E3FD"/>
            </a:gs>
          </a:gsLst>
          <a:lin ang="5400000" scaled="0"/>
        </a:gradFill>
        <a:effectLst/>
      </p:bgPr>
    </p:bg>
    <p:spTree>
      <p:nvGrpSpPr>
        <p:cNvPr id="1" name=""/>
        <p:cNvGrpSpPr/>
        <p:nvPr/>
      </p:nvGrpSpPr>
      <p:grpSpPr>
        <a:xfrm>
          <a:off x="0" y="0"/>
          <a:ext cx="0" cy="0"/>
          <a:chOff x="0" y="0"/>
          <a:chExt cx="0" cy="0"/>
        </a:xfrm>
      </p:grpSpPr>
      <p:sp>
        <p:nvSpPr>
          <p:cNvPr id="158" name="Asking a question"/>
          <p:cNvSpPr txBox="1">
            <a:spLocks noGrp="1"/>
          </p:cNvSpPr>
          <p:nvPr>
            <p:ph type="title"/>
          </p:nvPr>
        </p:nvSpPr>
        <p:spPr>
          <a:xfrm>
            <a:off x="1206500" y="1077359"/>
            <a:ext cx="21971000" cy="1433164"/>
          </a:xfrm>
          <a:prstGeom prst="rect">
            <a:avLst/>
          </a:prstGeom>
        </p:spPr>
        <p:txBody>
          <a:bodyPr/>
          <a:lstStyle>
            <a:lvl1pPr defTabSz="2218888">
              <a:defRPr sz="7735" b="0" spc="-154">
                <a:latin typeface="Avenir Heavy"/>
                <a:ea typeface="Avenir Heavy"/>
                <a:cs typeface="Avenir Heavy"/>
                <a:sym typeface="Avenir Heavy"/>
              </a:defRPr>
            </a:lvl1pPr>
          </a:lstStyle>
          <a:p>
            <a:r>
              <a:t>Asking a question</a:t>
            </a:r>
          </a:p>
        </p:txBody>
      </p:sp>
      <p:sp>
        <p:nvSpPr>
          <p:cNvPr id="159" name="How do we interact with microorganisms in school?…"/>
          <p:cNvSpPr txBox="1">
            <a:spLocks noGrp="1"/>
          </p:cNvSpPr>
          <p:nvPr>
            <p:ph type="body" idx="1"/>
          </p:nvPr>
        </p:nvSpPr>
        <p:spPr>
          <a:xfrm>
            <a:off x="212915" y="4248504"/>
            <a:ext cx="21971001" cy="8256012"/>
          </a:xfrm>
          <a:prstGeom prst="rect">
            <a:avLst/>
          </a:prstGeom>
        </p:spPr>
        <p:txBody>
          <a:bodyPr/>
          <a:lstStyle/>
          <a:p>
            <a:pPr>
              <a:defRPr>
                <a:latin typeface="Avenir Book"/>
                <a:ea typeface="Avenir Book"/>
                <a:cs typeface="Avenir Book"/>
                <a:sym typeface="Avenir Book"/>
              </a:defRPr>
            </a:pPr>
            <a:endParaRPr/>
          </a:p>
          <a:p>
            <a:pPr>
              <a:defRPr>
                <a:latin typeface="Avenir Book"/>
                <a:ea typeface="Avenir Book"/>
                <a:cs typeface="Avenir Book"/>
                <a:sym typeface="Avenir Book"/>
              </a:defRPr>
            </a:pPr>
            <a:r>
              <a:t>How do we interact with microorganisms in school?</a:t>
            </a:r>
          </a:p>
          <a:p>
            <a:pPr>
              <a:defRPr>
                <a:latin typeface="Avenir Book"/>
                <a:ea typeface="Avenir Book"/>
                <a:cs typeface="Avenir Book"/>
                <a:sym typeface="Avenir Book"/>
              </a:defRPr>
            </a:pPr>
            <a:endParaRPr/>
          </a:p>
          <a:p>
            <a:pPr marL="0" indent="0">
              <a:buSzTx/>
              <a:buNone/>
              <a:defRPr>
                <a:latin typeface="Avenir Book"/>
                <a:ea typeface="Avenir Book"/>
                <a:cs typeface="Avenir Book"/>
                <a:sym typeface="Avenir Book"/>
              </a:defRPr>
            </a:pPr>
            <a:r>
              <a:t>I think this is an interesting experiment because we can use out natural surroundings to learn and to we can relate our findings, hypothesis and predictions to what we know and understand about our environment.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DD8B"/>
            </a:gs>
            <a:gs pos="100000">
              <a:srgbClr val="93E3FD"/>
            </a:gs>
          </a:gsLst>
          <a:lin ang="5400000" scaled="0"/>
        </a:gradFill>
        <a:effectLst/>
      </p:bgPr>
    </p:bg>
    <p:spTree>
      <p:nvGrpSpPr>
        <p:cNvPr id="1" name=""/>
        <p:cNvGrpSpPr/>
        <p:nvPr/>
      </p:nvGrpSpPr>
      <p:grpSpPr>
        <a:xfrm>
          <a:off x="0" y="0"/>
          <a:ext cx="0" cy="0"/>
          <a:chOff x="0" y="0"/>
          <a:chExt cx="0" cy="0"/>
        </a:xfrm>
      </p:grpSpPr>
      <p:sp>
        <p:nvSpPr>
          <p:cNvPr id="161" name="Making a Hypothesis/Prediction"/>
          <p:cNvSpPr txBox="1">
            <a:spLocks noGrp="1"/>
          </p:cNvSpPr>
          <p:nvPr>
            <p:ph type="title"/>
          </p:nvPr>
        </p:nvSpPr>
        <p:spPr>
          <a:prstGeom prst="rect">
            <a:avLst/>
          </a:prstGeom>
        </p:spPr>
        <p:txBody>
          <a:bodyPr/>
          <a:lstStyle>
            <a:lvl1pPr defTabSz="2218888">
              <a:defRPr sz="7735" b="0" spc="-154">
                <a:latin typeface="Avenir Heavy"/>
                <a:ea typeface="Avenir Heavy"/>
                <a:cs typeface="Avenir Heavy"/>
                <a:sym typeface="Avenir Heavy"/>
              </a:defRPr>
            </a:lvl1pPr>
          </a:lstStyle>
          <a:p>
            <a:r>
              <a:t>Making a Hypothesis/Prediction</a:t>
            </a:r>
          </a:p>
        </p:txBody>
      </p:sp>
      <p:sp>
        <p:nvSpPr>
          <p:cNvPr id="162" name="On this slide, state your hypothesis and your prediction of the experiment. If you need a refresher of what these are, please refer to the learning guide on the Scientific Cycle of Thinking.…"/>
          <p:cNvSpPr txBox="1">
            <a:spLocks noGrp="1"/>
          </p:cNvSpPr>
          <p:nvPr>
            <p:ph type="body" idx="1"/>
          </p:nvPr>
        </p:nvSpPr>
        <p:spPr>
          <a:xfrm>
            <a:off x="1206500" y="3821962"/>
            <a:ext cx="21971000" cy="8256012"/>
          </a:xfrm>
          <a:prstGeom prst="rect">
            <a:avLst/>
          </a:prstGeom>
        </p:spPr>
        <p:txBody>
          <a:bodyPr/>
          <a:lstStyle/>
          <a:p>
            <a:pPr>
              <a:defRPr>
                <a:latin typeface="Avenir Book"/>
                <a:ea typeface="Avenir Book"/>
                <a:cs typeface="Avenir Book"/>
                <a:sym typeface="Avenir Book"/>
              </a:defRPr>
            </a:pPr>
            <a:r>
              <a:t>On this slide, state your hypothesis and your prediction of the experiment. If you need a refresher of what these are, please refer to the learning guide on the Scientific Cycle of Thinking. </a:t>
            </a:r>
          </a:p>
          <a:p>
            <a:pPr>
              <a:defRPr>
                <a:latin typeface="Avenir Book"/>
                <a:ea typeface="Avenir Book"/>
                <a:cs typeface="Avenir Book"/>
                <a:sym typeface="Avenir Book"/>
              </a:defRPr>
            </a:pPr>
            <a:r>
              <a:t>Hypothesis - Areas that are more frequently touched will contain more microorganisms then areas that are not.</a:t>
            </a:r>
          </a:p>
          <a:p>
            <a:pPr>
              <a:defRPr>
                <a:latin typeface="Avenir Book"/>
                <a:ea typeface="Avenir Book"/>
                <a:cs typeface="Avenir Book"/>
                <a:sym typeface="Avenir Book"/>
              </a:defRPr>
            </a:pPr>
            <a:r>
              <a:t>Prediction - I predict the doorknob contain more microorganisms than the water fountain button.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DD8B"/>
            </a:gs>
            <a:gs pos="100000">
              <a:srgbClr val="93E3FD"/>
            </a:gs>
          </a:gsLst>
          <a:lin ang="5400000" scaled="0"/>
        </a:gradFill>
        <a:effectLst/>
      </p:bgPr>
    </p:bg>
    <p:spTree>
      <p:nvGrpSpPr>
        <p:cNvPr id="1" name=""/>
        <p:cNvGrpSpPr/>
        <p:nvPr/>
      </p:nvGrpSpPr>
      <p:grpSpPr>
        <a:xfrm>
          <a:off x="0" y="0"/>
          <a:ext cx="0" cy="0"/>
          <a:chOff x="0" y="0"/>
          <a:chExt cx="0" cy="0"/>
        </a:xfrm>
      </p:grpSpPr>
      <p:sp>
        <p:nvSpPr>
          <p:cNvPr id="164" name="Testing/Checking"/>
          <p:cNvSpPr txBox="1">
            <a:spLocks noGrp="1"/>
          </p:cNvSpPr>
          <p:nvPr>
            <p:ph type="title"/>
          </p:nvPr>
        </p:nvSpPr>
        <p:spPr>
          <a:prstGeom prst="rect">
            <a:avLst/>
          </a:prstGeom>
        </p:spPr>
        <p:txBody>
          <a:bodyPr/>
          <a:lstStyle>
            <a:lvl1pPr defTabSz="2218888">
              <a:defRPr sz="7735" b="0" spc="-154">
                <a:latin typeface="Avenir Heavy"/>
                <a:ea typeface="Avenir Heavy"/>
                <a:cs typeface="Avenir Heavy"/>
                <a:sym typeface="Avenir Heavy"/>
              </a:defRPr>
            </a:lvl1pPr>
          </a:lstStyle>
          <a:p>
            <a:r>
              <a:t>Testing/Checking</a:t>
            </a:r>
          </a:p>
        </p:txBody>
      </p:sp>
      <p:sp>
        <p:nvSpPr>
          <p:cNvPr id="165" name="Materials: Swabs, Gloves, Goggles, Petri dishes, Agar, Tape…"/>
          <p:cNvSpPr txBox="1">
            <a:spLocks noGrp="1"/>
          </p:cNvSpPr>
          <p:nvPr>
            <p:ph type="body" idx="1"/>
          </p:nvPr>
        </p:nvSpPr>
        <p:spPr>
          <a:xfrm>
            <a:off x="1206500" y="3277599"/>
            <a:ext cx="21971000" cy="8256011"/>
          </a:xfrm>
          <a:prstGeom prst="rect">
            <a:avLst/>
          </a:prstGeom>
        </p:spPr>
        <p:txBody>
          <a:bodyPr/>
          <a:lstStyle/>
          <a:p>
            <a:pPr>
              <a:defRPr>
                <a:latin typeface="Avenir Book"/>
                <a:ea typeface="Avenir Book"/>
                <a:cs typeface="Avenir Book"/>
                <a:sym typeface="Avenir Book"/>
              </a:defRPr>
            </a:pPr>
            <a:r>
              <a:t>Materials: Swabs, Gloves, Goggles, Petri dishes, Agar, Tape</a:t>
            </a:r>
          </a:p>
          <a:p>
            <a:pPr>
              <a:defRPr>
                <a:latin typeface="Avenir Book"/>
                <a:ea typeface="Avenir Book"/>
                <a:cs typeface="Avenir Book"/>
                <a:sym typeface="Avenir Book"/>
              </a:defRPr>
            </a:pPr>
            <a:r>
              <a:t>Procedure: We started by putting on the gloves and goggles to create a cleaner environment. Then using the swabs we choose different areas to brush. Then take the brush and swirl it in the agar powder in your Petri dish. Then close the lid and tape it shut so that the bacteria cannot escape. Check back in a couple days to see if it’s matured.</a:t>
            </a:r>
          </a:p>
        </p:txBody>
      </p:sp>
      <p:pic>
        <p:nvPicPr>
          <p:cNvPr id="166" name="IMG_1821.jpeg" descr="IMG_1821.jpeg"/>
          <p:cNvPicPr>
            <a:picLocks noChangeAspect="1"/>
          </p:cNvPicPr>
          <p:nvPr/>
        </p:nvPicPr>
        <p:blipFill>
          <a:blip r:embed="rId2"/>
          <a:stretch>
            <a:fillRect/>
          </a:stretch>
        </p:blipFill>
        <p:spPr>
          <a:xfrm>
            <a:off x="5727560" y="8961911"/>
            <a:ext cx="5396879" cy="4047660"/>
          </a:xfrm>
          <a:prstGeom prst="rect">
            <a:avLst/>
          </a:prstGeom>
          <a:ln w="12700">
            <a:miter lim="400000"/>
          </a:ln>
        </p:spPr>
      </p:pic>
      <p:pic>
        <p:nvPicPr>
          <p:cNvPr id="167" name="IMG_1820.jpeg" descr="IMG_1820.jpeg"/>
          <p:cNvPicPr>
            <a:picLocks noChangeAspect="1"/>
          </p:cNvPicPr>
          <p:nvPr/>
        </p:nvPicPr>
        <p:blipFill>
          <a:blip r:embed="rId3"/>
          <a:stretch>
            <a:fillRect/>
          </a:stretch>
        </p:blipFill>
        <p:spPr>
          <a:xfrm>
            <a:off x="12302362" y="8992604"/>
            <a:ext cx="5315031" cy="3986273"/>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DD8B"/>
            </a:gs>
            <a:gs pos="100000">
              <a:srgbClr val="93E3FD"/>
            </a:gs>
          </a:gsLst>
          <a:lin ang="5400000" scaled="0"/>
        </a:gradFill>
        <a:effectLst/>
      </p:bgPr>
    </p:bg>
    <p:spTree>
      <p:nvGrpSpPr>
        <p:cNvPr id="1" name=""/>
        <p:cNvGrpSpPr/>
        <p:nvPr/>
      </p:nvGrpSpPr>
      <p:grpSpPr>
        <a:xfrm>
          <a:off x="0" y="0"/>
          <a:ext cx="0" cy="0"/>
          <a:chOff x="0" y="0"/>
          <a:chExt cx="0" cy="0"/>
        </a:xfrm>
      </p:grpSpPr>
      <p:sp>
        <p:nvSpPr>
          <p:cNvPr id="169" name="Observations"/>
          <p:cNvSpPr txBox="1">
            <a:spLocks noGrp="1"/>
          </p:cNvSpPr>
          <p:nvPr>
            <p:ph type="title"/>
          </p:nvPr>
        </p:nvSpPr>
        <p:spPr>
          <a:xfrm>
            <a:off x="9007674" y="786003"/>
            <a:ext cx="6368652" cy="1433163"/>
          </a:xfrm>
          <a:prstGeom prst="rect">
            <a:avLst/>
          </a:prstGeom>
        </p:spPr>
        <p:txBody>
          <a:bodyPr/>
          <a:lstStyle>
            <a:lvl1pPr defTabSz="2218888">
              <a:defRPr sz="7735" b="0" spc="-154">
                <a:latin typeface="Avenir Heavy"/>
                <a:ea typeface="Avenir Heavy"/>
                <a:cs typeface="Avenir Heavy"/>
                <a:sym typeface="Avenir Heavy"/>
              </a:defRPr>
            </a:lvl1pPr>
          </a:lstStyle>
          <a:p>
            <a:r>
              <a:t>Observations</a:t>
            </a:r>
          </a:p>
        </p:txBody>
      </p:sp>
      <p:pic>
        <p:nvPicPr>
          <p:cNvPr id="170" name="IMG_1819.jpeg" descr="IMG_1819.jpeg"/>
          <p:cNvPicPr>
            <a:picLocks noChangeAspect="1"/>
          </p:cNvPicPr>
          <p:nvPr/>
        </p:nvPicPr>
        <p:blipFill>
          <a:blip r:embed="rId2"/>
          <a:stretch>
            <a:fillRect/>
          </a:stretch>
        </p:blipFill>
        <p:spPr>
          <a:xfrm>
            <a:off x="2064835" y="2769398"/>
            <a:ext cx="9158181" cy="6868636"/>
          </a:xfrm>
          <a:prstGeom prst="rect">
            <a:avLst/>
          </a:prstGeom>
          <a:ln w="12700">
            <a:miter lim="400000"/>
          </a:ln>
        </p:spPr>
      </p:pic>
      <p:pic>
        <p:nvPicPr>
          <p:cNvPr id="171" name="IMG_1835.jpeg" descr="IMG_1835.jpeg"/>
          <p:cNvPicPr>
            <a:picLocks noChangeAspect="1"/>
          </p:cNvPicPr>
          <p:nvPr/>
        </p:nvPicPr>
        <p:blipFill>
          <a:blip r:embed="rId3"/>
          <a:stretch>
            <a:fillRect/>
          </a:stretch>
        </p:blipFill>
        <p:spPr>
          <a:xfrm>
            <a:off x="13371230" y="2741037"/>
            <a:ext cx="9233809" cy="6925357"/>
          </a:xfrm>
          <a:prstGeom prst="rect">
            <a:avLst/>
          </a:prstGeom>
          <a:ln w="12700">
            <a:miter lim="400000"/>
          </a:ln>
        </p:spPr>
      </p:pic>
      <p:sp>
        <p:nvSpPr>
          <p:cNvPr id="172" name="When I did a first check in of my Petri dish I noticed some small white dots but not a lot. I had colonies of them but nothing was forming into something bigger or interesting."/>
          <p:cNvSpPr txBox="1"/>
          <p:nvPr/>
        </p:nvSpPr>
        <p:spPr>
          <a:xfrm>
            <a:off x="2550118" y="9986042"/>
            <a:ext cx="8005251" cy="1197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rPr>
                <a:solidFill>
                  <a:srgbClr val="000000"/>
                </a:solidFill>
              </a:rPr>
              <a:t>When I did a first check in of my Petri dish I noticed some small white dots but not a lot. I had colonies of them but nothing was forming into something bigger or interesting</a:t>
            </a:r>
            <a:r>
              <a:t>.</a:t>
            </a:r>
          </a:p>
        </p:txBody>
      </p:sp>
      <p:sp>
        <p:nvSpPr>
          <p:cNvPr id="173" name="Fast forward a couple days and you can see drastic changes. The small white dots had grown in size and new,neon shaded dots are popped up and were growing."/>
          <p:cNvSpPr txBox="1"/>
          <p:nvPr/>
        </p:nvSpPr>
        <p:spPr>
          <a:xfrm>
            <a:off x="13809862" y="9800062"/>
            <a:ext cx="8356546" cy="11979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solidFill>
                  <a:srgbClr val="000000"/>
                </a:solidFill>
              </a:defRPr>
            </a:lvl1pPr>
          </a:lstStyle>
          <a:p>
            <a:r>
              <a:t>Fast forward a couple days and you can see drastic changes. The small white dots had grown in size and new,neon shaded dots are popped up and were growing.</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1DD8B"/>
            </a:gs>
            <a:gs pos="100000">
              <a:srgbClr val="93E3FD"/>
            </a:gs>
          </a:gsLst>
          <a:lin ang="5400000" scaled="0"/>
        </a:gradFill>
        <a:effectLst/>
      </p:bgPr>
    </p:bg>
    <p:spTree>
      <p:nvGrpSpPr>
        <p:cNvPr id="1" name=""/>
        <p:cNvGrpSpPr/>
        <p:nvPr/>
      </p:nvGrpSpPr>
      <p:grpSpPr>
        <a:xfrm>
          <a:off x="0" y="0"/>
          <a:ext cx="0" cy="0"/>
          <a:chOff x="0" y="0"/>
          <a:chExt cx="0" cy="0"/>
        </a:xfrm>
      </p:grpSpPr>
      <p:sp>
        <p:nvSpPr>
          <p:cNvPr id="175" name="Summarize your findings"/>
          <p:cNvSpPr txBox="1">
            <a:spLocks noGrp="1"/>
          </p:cNvSpPr>
          <p:nvPr>
            <p:ph type="title"/>
          </p:nvPr>
        </p:nvSpPr>
        <p:spPr>
          <a:prstGeom prst="rect">
            <a:avLst/>
          </a:prstGeom>
        </p:spPr>
        <p:txBody>
          <a:bodyPr/>
          <a:lstStyle>
            <a:lvl1pPr defTabSz="2218888">
              <a:defRPr sz="7735" b="0" spc="-154">
                <a:latin typeface="Avenir Heavy"/>
                <a:ea typeface="Avenir Heavy"/>
                <a:cs typeface="Avenir Heavy"/>
                <a:sym typeface="Avenir Heavy"/>
              </a:defRPr>
            </a:lvl1pPr>
          </a:lstStyle>
          <a:p>
            <a:r>
              <a:t>Summarize your findings</a:t>
            </a:r>
          </a:p>
        </p:txBody>
      </p:sp>
      <p:sp>
        <p:nvSpPr>
          <p:cNvPr id="176" name="I think this is an interesting experiment because we can use out natural surroundings to learn and to we can relate our findings, hypothesis and predictions to what we know and understand about our environment."/>
          <p:cNvSpPr txBox="1"/>
          <p:nvPr/>
        </p:nvSpPr>
        <p:spPr>
          <a:xfrm>
            <a:off x="526652" y="3245713"/>
            <a:ext cx="23435837" cy="2448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ct val="90000"/>
              </a:lnSpc>
              <a:spcBef>
                <a:spcPts val="4500"/>
              </a:spcBef>
              <a:defRPr sz="4800">
                <a:solidFill>
                  <a:srgbClr val="000000"/>
                </a:solidFill>
                <a:latin typeface="Avenir Book"/>
                <a:ea typeface="Avenir Book"/>
                <a:cs typeface="Avenir Book"/>
                <a:sym typeface="Avenir Book"/>
              </a:defRPr>
            </a:lvl1pPr>
          </a:lstStyle>
          <a:p>
            <a:r>
              <a:t>I think this is an interesting experiment because we can use out natural surroundings to learn and to we can relate our findings, hypothesis and predictions to what we know and understand about our environment.</a:t>
            </a:r>
          </a:p>
        </p:txBody>
      </p:sp>
      <p:sp>
        <p:nvSpPr>
          <p:cNvPr id="177" name="Using my findings, I noticed how areas that were more often used while out bodies may have passed on or were carrying more bacteria were more contaminated and more likely to pass on the bacteria. I would say that my hypothesis and predictions werecorrect"/>
          <p:cNvSpPr txBox="1"/>
          <p:nvPr/>
        </p:nvSpPr>
        <p:spPr>
          <a:xfrm>
            <a:off x="525368" y="5966983"/>
            <a:ext cx="23698830" cy="39573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ct val="90000"/>
              </a:lnSpc>
              <a:spcBef>
                <a:spcPts val="4500"/>
              </a:spcBef>
              <a:defRPr sz="4800">
                <a:solidFill>
                  <a:srgbClr val="000000"/>
                </a:solidFill>
                <a:latin typeface="Avenir Book"/>
                <a:ea typeface="Avenir Book"/>
                <a:cs typeface="Avenir Book"/>
                <a:sym typeface="Avenir Book"/>
              </a:defRPr>
            </a:lvl1pPr>
          </a:lstStyle>
          <a:p>
            <a:r>
              <a:t>Using my findings, I noticed how areas that were more often used while out bodies may have passed on or were carrying more bacteria were more contaminated and more likely to pass on the bacteria. I would say that my hypothesis and predictions werecorrect because I’ve noticed how often the doorknobs are touched and that side contained more bacteria then the side that contained the water fountains bacteria. </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21_BasicWhite</vt:lpstr>
      <vt:lpstr>PowerPoint Presentation</vt:lpstr>
      <vt:lpstr>Asking a question</vt:lpstr>
      <vt:lpstr>Making a Hypothesis/Prediction</vt:lpstr>
      <vt:lpstr>Testing/Checking</vt:lpstr>
      <vt:lpstr>Observations</vt:lpstr>
      <vt:lpstr>Summarize your findings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Madeleine Hossie</cp:lastModifiedBy>
  <cp:revision>1</cp:revision>
  <dcterms:modified xsi:type="dcterms:W3CDTF">2023-03-31T02:48:25Z</dcterms:modified>
</cp:coreProperties>
</file>